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301" r:id="rId3"/>
    <p:sldId id="257" r:id="rId4"/>
    <p:sldId id="258" r:id="rId5"/>
    <p:sldId id="271" r:id="rId6"/>
    <p:sldId id="260" r:id="rId7"/>
    <p:sldId id="259" r:id="rId8"/>
    <p:sldId id="261" r:id="rId9"/>
    <p:sldId id="262" r:id="rId10"/>
    <p:sldId id="266" r:id="rId11"/>
    <p:sldId id="265" r:id="rId12"/>
    <p:sldId id="263" r:id="rId13"/>
    <p:sldId id="264" r:id="rId14"/>
    <p:sldId id="285" r:id="rId15"/>
    <p:sldId id="286" r:id="rId16"/>
    <p:sldId id="287" r:id="rId17"/>
    <p:sldId id="288" r:id="rId18"/>
    <p:sldId id="290" r:id="rId19"/>
    <p:sldId id="289" r:id="rId20"/>
    <p:sldId id="272" r:id="rId21"/>
    <p:sldId id="273" r:id="rId22"/>
    <p:sldId id="292" r:id="rId23"/>
    <p:sldId id="291" r:id="rId24"/>
    <p:sldId id="293" r:id="rId25"/>
    <p:sldId id="267" r:id="rId26"/>
    <p:sldId id="275" r:id="rId27"/>
    <p:sldId id="294" r:id="rId28"/>
    <p:sldId id="274" r:id="rId29"/>
    <p:sldId id="295" r:id="rId30"/>
    <p:sldId id="296" r:id="rId31"/>
    <p:sldId id="276" r:id="rId32"/>
    <p:sldId id="277" r:id="rId33"/>
    <p:sldId id="278" r:id="rId34"/>
    <p:sldId id="279" r:id="rId35"/>
    <p:sldId id="280" r:id="rId36"/>
    <p:sldId id="282" r:id="rId37"/>
    <p:sldId id="297" r:id="rId38"/>
    <p:sldId id="298" r:id="rId39"/>
    <p:sldId id="283" r:id="rId40"/>
    <p:sldId id="299" r:id="rId41"/>
    <p:sldId id="302" r:id="rId42"/>
    <p:sldId id="300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284" r:id="rId68"/>
    <p:sldId id="281" r:id="rId69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A686-C91E-4F0B-904F-020573FA364E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8B21-4461-4F5D-8673-EFD994676F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9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98B21-4461-4F5D-8673-EFD994676F2A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9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31/05/2023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srodriguezrobayo/Escuadron_salchichon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Reserve shoot</a:t>
            </a:r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280500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35" r="6629" b="10022"/>
          <a:stretch/>
        </p:blipFill>
        <p:spPr bwMode="auto">
          <a:xfrm>
            <a:off x="6095995" y="1413805"/>
            <a:ext cx="6096001" cy="2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7006" r="4743" b="9540"/>
          <a:stretch/>
        </p:blipFill>
        <p:spPr bwMode="auto">
          <a:xfrm>
            <a:off x="1" y="4121831"/>
            <a:ext cx="6095992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497" b="10802"/>
          <a:stretch/>
        </p:blipFill>
        <p:spPr bwMode="auto">
          <a:xfrm>
            <a:off x="6095993" y="4121831"/>
            <a:ext cx="6096001" cy="27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D64E8C-0C12-D4F9-E8C1-85AB0D6A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416" r="21193" b="17108"/>
          <a:stretch/>
        </p:blipFill>
        <p:spPr>
          <a:xfrm>
            <a:off x="2067950" y="1434905"/>
            <a:ext cx="9354766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C57BDE-2704-9264-9449-FBDB8E1E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5424" r="20961" b="9519"/>
          <a:stretch/>
        </p:blipFill>
        <p:spPr>
          <a:xfrm>
            <a:off x="1603716" y="1491175"/>
            <a:ext cx="8485348" cy="523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C2D8AB-465C-FF20-4314-2D83DE2BB6FE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436FBA-1986-0185-2D19-A2D17C3D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550" r="21308" b="10545"/>
          <a:stretch/>
        </p:blipFill>
        <p:spPr>
          <a:xfrm>
            <a:off x="2307100" y="1420837"/>
            <a:ext cx="8510955" cy="54403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77E558-EC39-7D40-EBA0-FEFB7AF3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2550" r="25461" b="17933"/>
          <a:stretch/>
        </p:blipFill>
        <p:spPr>
          <a:xfrm>
            <a:off x="2268976" y="1559064"/>
            <a:ext cx="8131126" cy="5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92FA7-221B-B425-54B7-B777549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21730" r="24654" b="8288"/>
          <a:stretch/>
        </p:blipFill>
        <p:spPr>
          <a:xfrm>
            <a:off x="2851665" y="1434905"/>
            <a:ext cx="7178600" cy="54362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9A600-DA28-4910-6EDC-C8FC359D9C8F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5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Segundo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345561-0ECD-B0AA-1184-0CBF93B2441D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E0A6D6-83CD-89A8-06E1-F478843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6245" r="28923" b="22243"/>
          <a:stretch/>
        </p:blipFill>
        <p:spPr>
          <a:xfrm>
            <a:off x="1688122" y="1434906"/>
            <a:ext cx="8555959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C3ED4-0F98-BE1B-CEF0-CFD2FBFF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5" t="44100" r="26153" b="9519"/>
          <a:stretch/>
        </p:blipFill>
        <p:spPr>
          <a:xfrm>
            <a:off x="1252617" y="1420837"/>
            <a:ext cx="9791707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8EE6C-09F7-8E13-C82A-4BA87F73A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5480" r="28808" b="15881"/>
          <a:stretch/>
        </p:blipFill>
        <p:spPr>
          <a:xfrm>
            <a:off x="1816261" y="1477108"/>
            <a:ext cx="8559478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9104F-1518-F273-3883-CE12446F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7" t="24398" r="30885" b="9108"/>
          <a:stretch/>
        </p:blipFill>
        <p:spPr>
          <a:xfrm>
            <a:off x="3249635" y="1434904"/>
            <a:ext cx="5767755" cy="5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7F934-205A-7F8E-1DD8-F03D8CA3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0965" r="28577" b="19986"/>
          <a:stretch/>
        </p:blipFill>
        <p:spPr>
          <a:xfrm>
            <a:off x="1983544" y="1448973"/>
            <a:ext cx="8577497" cy="5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7069-C393-46DB-6CD2-09D718C8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2756" r="30770" b="20807"/>
          <a:stretch/>
        </p:blipFill>
        <p:spPr>
          <a:xfrm>
            <a:off x="3038621" y="1392702"/>
            <a:ext cx="6816718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0EF24-32C0-419F-CB5F-35CC046B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24398" r="30769" b="16907"/>
          <a:stretch/>
        </p:blipFill>
        <p:spPr>
          <a:xfrm>
            <a:off x="2968284" y="1411887"/>
            <a:ext cx="6569611" cy="54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449DA-3F0E-1713-6BA6-5B430D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2" t="28092" r="30192" b="19780"/>
          <a:stretch/>
        </p:blipFill>
        <p:spPr>
          <a:xfrm>
            <a:off x="2461846" y="1463040"/>
            <a:ext cx="74764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C3A49-0A44-CE4E-42DB-B63B5AB0E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7" t="22394" r="26693" b="18145"/>
          <a:stretch/>
        </p:blipFill>
        <p:spPr>
          <a:xfrm>
            <a:off x="1322614" y="1490562"/>
            <a:ext cx="9546771" cy="53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03CA9-981C-C14B-CBAD-010C301A2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3" t="21008" r="26201" b="6954"/>
          <a:stretch/>
        </p:blipFill>
        <p:spPr>
          <a:xfrm>
            <a:off x="1208314" y="1419367"/>
            <a:ext cx="9775371" cy="54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5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B55075E-843F-6906-94AA-B49E3494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9" y="2145489"/>
            <a:ext cx="12205929" cy="25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5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67005-3E22-346E-9EEA-28B10CDC6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2939" r="21620" b="25867"/>
          <a:stretch/>
        </p:blipFill>
        <p:spPr>
          <a:xfrm>
            <a:off x="1597354" y="1380398"/>
            <a:ext cx="9742714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90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Disminuir el tiempo general de la planeación y  la reserva para actividades con enfoque recreativo.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Conocer que es lo más necesario para los clientes cuando recurren a este servicio</a:t>
            </a:r>
            <a:r>
              <a:rPr lang="es-MX" sz="2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203ED-FC67-17F5-AC8F-8D97E279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1403" r="31453" b="20291"/>
          <a:stretch/>
        </p:blipFill>
        <p:spPr>
          <a:xfrm>
            <a:off x="1305435" y="1471245"/>
            <a:ext cx="9581129" cy="5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Tercer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2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4939A4-FE71-64B7-8A11-FCFC587FB83B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MER notación </a:t>
            </a:r>
            <a:r>
              <a:rPr lang="en-US" sz="6600" b="1" dirty="0">
                <a:solidFill>
                  <a:schemeClr val="bg1"/>
                </a:solidFill>
              </a:rPr>
              <a:t>crow’s foot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4317EFF-AF06-813A-CC1B-E3A8ACB1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3762"/>
            <a:ext cx="12192000" cy="52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86489A-5366-EBC2-5A3A-EFECEAE26718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BEC01-2D3D-6003-266D-C91FD472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1407169"/>
            <a:ext cx="5152571" cy="34762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8CBC0C-DE9E-5D8E-E5FA-5EB594B8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85" y="4883391"/>
            <a:ext cx="5152571" cy="14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03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2C522F-73F6-BC87-2898-24279D0782A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2C74AF-4852-DD52-F1FD-BFA78695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1" y="1435650"/>
            <a:ext cx="5544457" cy="33863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C7FB5A-7672-73B4-0499-19D5983D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0" y="4821980"/>
            <a:ext cx="5544457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9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890B78-1FEA-20FD-96CF-718BC2A48BB3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BFCD34-637E-C568-80B9-222FDA85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3" y="1428471"/>
            <a:ext cx="5588000" cy="37371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97E75-9DCD-9D13-3B21-12E51591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2"/>
          <a:stretch/>
        </p:blipFill>
        <p:spPr>
          <a:xfrm>
            <a:off x="3091543" y="5165669"/>
            <a:ext cx="5588000" cy="1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EDA53F-966A-3B54-C31F-149E1F240B00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01A9F3-F34E-BF59-D9FB-AAE6353E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11" y="1433008"/>
            <a:ext cx="5391203" cy="35599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769E71-06B1-2CB4-3F3D-64F9117C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11" y="4992914"/>
            <a:ext cx="5391203" cy="16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9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0057C5E-5B19-1DA7-E974-4AD8264244C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124DA4-24D3-BCE5-6C9F-E985146E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54" y="1397096"/>
            <a:ext cx="5103070" cy="31894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2C5603-3B65-2108-E6F4-CF8F2248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854" y="4586514"/>
            <a:ext cx="5103070" cy="13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5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B8E429D-1891-5265-5369-EB83637F1C4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07B7CF-7D97-AF14-7679-65AAA2CD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35" y="1415249"/>
            <a:ext cx="7542530" cy="34180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EADF92-FB13-ACE6-0D77-81B11F0F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04"/>
          <a:stretch/>
        </p:blipFill>
        <p:spPr>
          <a:xfrm>
            <a:off x="2324735" y="4822370"/>
            <a:ext cx="7466379" cy="20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6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9D1013-70EA-022D-2E14-0076BB07BBC5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CEE145-6F9F-2D2B-4386-C7C3179D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1" y="1430888"/>
            <a:ext cx="9894897" cy="29669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5FE855-2379-D4F3-9D44-A2763A2C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713143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2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Recolectar información de la utilidad que va a tener el software web.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Probar que el sistema de información web  cumpla con lo esperado.</a:t>
            </a:r>
            <a:endParaRPr lang="es-MX" sz="25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53A517-54D5-9F9A-1A1A-21026EAB1281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80F0F-207B-E5C0-A7FF-953CF892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619757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28F0E2-005F-A892-3394-30EF0F72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905"/>
            <a:ext cx="12192000" cy="26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2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FE6DA4-180D-5D11-7DDB-84457A6C900C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087594-0B10-6981-92BE-6253FBD4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133356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7273DD-057F-4774-F182-E8445345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312"/>
            <a:ext cx="12192000" cy="24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7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B4AB7-F006-68CC-D445-CC21CE99F57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893ADA-A6B5-ECA9-6EE2-8EB9ACED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396"/>
            <a:ext cx="12192000" cy="25735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379393-C4C3-1E0A-0EDA-5150C344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4" y="4317175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E56D64-3364-12D2-1EB6-34222B5AE543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217C25-98FD-F746-3053-6264CBEA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596"/>
            <a:ext cx="12192000" cy="55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9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EF0F5C-B789-4C0D-360D-5515B3D4FE79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CD470-2A85-A3D3-07C8-11438BB7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77"/>
            <a:ext cx="12192000" cy="54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B681CB-D35F-EDE8-410B-50DBF14BD52C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831F2F-EB5B-5120-10C0-7CDCDE19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190"/>
            <a:ext cx="12192000" cy="54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2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0EC2CF-22BC-794D-1F65-1F39DFAC1528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13D81A-9C96-C4B6-D2DF-E0634105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7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256129-177E-02A9-EFD8-EF5ABF08454E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710DDD-1072-CB4F-6C28-A10F4CE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936"/>
            <a:ext cx="12192000" cy="54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99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F4CEA3-63BA-52C6-8C66-D25B2FD16FDB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clases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2D0276-AFCA-0D4D-31B7-1745D671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75" y="1396564"/>
            <a:ext cx="6668086" cy="54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5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F6A319-E2CE-6B95-CCB5-EB464F489577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distribución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615C7E-FDCA-AE77-3BB2-6015A9906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42" y="1475874"/>
            <a:ext cx="7395411" cy="53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5246F-96C7-5BFA-69A2-D9F06C68D54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DCDE45-0622-D23F-FC2A-DEC19D9B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0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A9EE288-A9D0-5479-80C4-F8508C85EFCF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3B2F4-3710-377D-BFE7-003CFA75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614202-ADFA-E633-596F-037F503B85E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A21F80-A4A2-97A2-E333-736A141B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3"/>
            <a:ext cx="6096000" cy="54623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8C0D80-D351-4619-F879-1B51AC01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5663"/>
            <a:ext cx="6096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8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524C215-8531-F105-4EBE-5584D7870146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94E1CB-A08F-4BCF-6183-09217464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2"/>
            <a:ext cx="12192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91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A85E52-F773-D843-3E74-5006680420A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DDF43B-2DC4-46FB-0FE9-BE9202BA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7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4EAA70-0DE7-25D8-126D-BE5207ED26D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B963FE-C628-7EBD-7C92-2F7E2AEF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26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9B8CE7-CD07-28D6-62DC-E50FBF7F8FEC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E347B1-E3F5-9292-C403-F1D2553F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B6324A1-6933-02AD-F04B-31E2E2B1C0D9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DCA246-B4AB-A653-4880-EB271249C343}"/>
              </a:ext>
            </a:extLst>
          </p:cNvPr>
          <p:cNvSpPr txBox="1"/>
          <p:nvPr/>
        </p:nvSpPr>
        <p:spPr>
          <a:xfrm>
            <a:off x="0" y="144897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el control de las </a:t>
            </a:r>
            <a:r>
              <a:rPr lang="es-MX" sz="250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versiónes </a:t>
            </a: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 utilizó la herramienta GitHub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1D3E86-3C02-40F2-799E-26A55150F573}"/>
              </a:ext>
            </a:extLst>
          </p:cNvPr>
          <p:cNvSpPr txBox="1"/>
          <p:nvPr/>
        </p:nvSpPr>
        <p:spPr>
          <a:xfrm>
            <a:off x="0" y="6380946"/>
            <a:ext cx="1219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https://github.com/srodriguezrobayo/Escuadron_salchichon.git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000A90-1DBB-DCE9-7634-3938229A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026"/>
            <a:ext cx="12192000" cy="4531864"/>
          </a:xfrm>
          <a:prstGeom prst="rect">
            <a:avLst/>
          </a:prstGeom>
        </p:spPr>
      </p:pic>
      <p:pic>
        <p:nvPicPr>
          <p:cNvPr id="18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6DB92E30-7FF6-CE08-7D40-25B349AB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025"/>
            <a:ext cx="6096000" cy="4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0FAAFC-12FA-2578-B6EA-3DFE3269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26023"/>
            <a:ext cx="6096000" cy="45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 Realizar reservas para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una actividad recreativa siempre suele llegar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 ser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muy tardío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 no muy eficiente,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192</TotalTime>
  <Words>670</Words>
  <Application>Microsoft Office PowerPoint</Application>
  <PresentationFormat>Panorámica</PresentationFormat>
  <Paragraphs>99</Paragraphs>
  <Slides>68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Arial</vt:lpstr>
      <vt:lpstr>Calibri</vt:lpstr>
      <vt:lpstr>Times New Roman</vt:lpstr>
      <vt:lpstr>Verdana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209</cp:revision>
  <dcterms:created xsi:type="dcterms:W3CDTF">2022-10-12T18:41:39Z</dcterms:created>
  <dcterms:modified xsi:type="dcterms:W3CDTF">2023-05-31T19:52:15Z</dcterms:modified>
</cp:coreProperties>
</file>